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94" y="-7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vendredi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12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octobre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2260" y="3581400"/>
            <a:ext cx="863313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Conjugate regular and some spelling change</a:t>
            </a:r>
          </a:p>
          <a:p>
            <a:pPr algn="ctr"/>
            <a:r>
              <a:rPr lang="en-US" sz="2800" dirty="0" smtClean="0">
                <a:latin typeface="Kristen ITC" pitchFamily="66" charset="0"/>
              </a:rPr>
              <a:t> –</a:t>
            </a:r>
            <a:r>
              <a:rPr lang="en-US" sz="2800" dirty="0" err="1" smtClean="0">
                <a:latin typeface="Kristen ITC" pitchFamily="66" charset="0"/>
              </a:rPr>
              <a:t>er</a:t>
            </a:r>
            <a:r>
              <a:rPr lang="en-US" sz="2800" dirty="0" smtClean="0">
                <a:latin typeface="Kristen ITC" pitchFamily="66" charset="0"/>
              </a:rPr>
              <a:t> verbs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3186" y="2667000"/>
            <a:ext cx="8633139" cy="477054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500" dirty="0" smtClean="0">
                <a:latin typeface="Kristen ITC" pitchFamily="66" charset="0"/>
              </a:rPr>
              <a:t>Distinguish between adjectives and adverbs</a:t>
            </a:r>
            <a:endParaRPr lang="en-US" sz="25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0753" y="5105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Tell when you </a:t>
            </a:r>
            <a:r>
              <a:rPr lang="en-US" sz="2800" smtClean="0">
                <a:latin typeface="Kristen ITC" pitchFamily="66" charset="0"/>
              </a:rPr>
              <a:t>do something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</TotalTime>
  <Words>35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96</cp:revision>
  <dcterms:created xsi:type="dcterms:W3CDTF">2011-09-14T23:22:57Z</dcterms:created>
  <dcterms:modified xsi:type="dcterms:W3CDTF">2012-10-12T17:12:38Z</dcterms:modified>
</cp:coreProperties>
</file>